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420BC-6875-41A3-BD4A-1AD75A106E95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19873-EBA1-41F1-B079-AB7B758A0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31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19873-EBA1-41F1-B079-AB7B758A0D9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80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19873-EBA1-41F1-B079-AB7B758A0D9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010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19873-EBA1-41F1-B079-AB7B758A0D9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26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91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00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762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424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456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75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02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17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01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9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11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60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86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72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17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16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2C786-E332-4A20-831D-13D481B859B7}" type="datetimeFigureOut">
              <a:rPr lang="en-IN" smtClean="0"/>
              <a:t>16-07-2015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06776A-6930-48F3-B006-B6F83A55E6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57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07067" y="2129326"/>
            <a:ext cx="7766936" cy="1646302"/>
          </a:xfrm>
        </p:spPr>
        <p:txBody>
          <a:bodyPr/>
          <a:lstStyle/>
          <a:p>
            <a:pPr algn="ctr"/>
            <a:r>
              <a:rPr lang="en-IN" dirty="0" smtClean="0"/>
              <a:t>DIRECT VENDOR INVOICE MANAGEMENT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type="subTitle" idx="1"/>
          </p:nvPr>
        </p:nvSpPr>
        <p:spPr>
          <a:xfrm>
            <a:off x="1507067" y="4725536"/>
            <a:ext cx="7766936" cy="1096899"/>
          </a:xfrm>
        </p:spPr>
        <p:txBody>
          <a:bodyPr/>
          <a:lstStyle/>
          <a:p>
            <a:r>
              <a:rPr lang="en-IN" dirty="0" smtClean="0"/>
              <a:t>Mini SAP Application</a:t>
            </a:r>
          </a:p>
          <a:p>
            <a:r>
              <a:rPr lang="en-IN" sz="1800" dirty="0" smtClean="0"/>
              <a:t>By </a:t>
            </a:r>
            <a:r>
              <a:rPr lang="en-IN" sz="1800" dirty="0" err="1" smtClean="0"/>
              <a:t>Abhijith</a:t>
            </a:r>
            <a:r>
              <a:rPr lang="en-IN" sz="1800" dirty="0" smtClean="0"/>
              <a:t>, </a:t>
            </a:r>
            <a:r>
              <a:rPr lang="en-IN" sz="1800" dirty="0" err="1" smtClean="0"/>
              <a:t>Ankit</a:t>
            </a:r>
            <a:r>
              <a:rPr lang="en-IN" sz="1800" dirty="0" smtClean="0"/>
              <a:t>, Alpana, </a:t>
            </a:r>
            <a:r>
              <a:rPr lang="en-IN" sz="1800" dirty="0" err="1" smtClean="0"/>
              <a:t>Jaydeep</a:t>
            </a:r>
            <a:endParaRPr lang="en-IN" sz="1800" dirty="0" smtClean="0"/>
          </a:p>
          <a:p>
            <a:endParaRPr lang="en-IN" sz="1800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36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072" y="2824240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Database Flow Chart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23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4" y="2338170"/>
            <a:ext cx="4339545" cy="1539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734" y="1968838"/>
            <a:ext cx="213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Vendor Master Table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519" y="5137914"/>
            <a:ext cx="4285309" cy="9377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5936" y="4756523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Material Master Table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048" y="539260"/>
            <a:ext cx="4350783" cy="1148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6243" y="204243"/>
            <a:ext cx="297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Authorisation Master Table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215" y="2338170"/>
            <a:ext cx="5182570" cy="16799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16338" y="1968838"/>
            <a:ext cx="252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Invoice Transaction Table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742279" y="2610562"/>
            <a:ext cx="1799936" cy="9712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612159" y="1834621"/>
            <a:ext cx="725038" cy="4066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131293" y="2885243"/>
            <a:ext cx="1482571" cy="2547891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58760" y="2306810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PK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28353" y="4968637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PK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36335" y="240972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FK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0715" y="27692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FK</a:t>
            </a:r>
            <a:endParaRPr lang="en-I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31" grpId="0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K7e0kyqsCHDFfRX5VKzLboy3bAN60wBuD1Pk1RmDI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028" y="1544715"/>
            <a:ext cx="8629094" cy="499812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8454" y="147961"/>
            <a:ext cx="8596668" cy="1320800"/>
          </a:xfrm>
        </p:spPr>
        <p:txBody>
          <a:bodyPr/>
          <a:lstStyle/>
          <a:p>
            <a:pPr algn="ctr"/>
            <a:r>
              <a:rPr lang="en-IN" dirty="0" smtClean="0"/>
              <a:t>PROJECT 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743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729" y="2784629"/>
            <a:ext cx="8596668" cy="1320800"/>
          </a:xfrm>
        </p:spPr>
        <p:txBody>
          <a:bodyPr/>
          <a:lstStyle/>
          <a:p>
            <a:pPr algn="ctr"/>
            <a:r>
              <a:rPr lang="en-IN" dirty="0" smtClean="0"/>
              <a:t>THANK YOU!! </a:t>
            </a:r>
            <a:endParaRPr lang="en-IN" dirty="0"/>
          </a:p>
        </p:txBody>
      </p:sp>
      <p:sp>
        <p:nvSpPr>
          <p:cNvPr id="3" name="Smiley Face 2"/>
          <p:cNvSpPr/>
          <p:nvPr/>
        </p:nvSpPr>
        <p:spPr>
          <a:xfrm>
            <a:off x="6986726" y="2911876"/>
            <a:ext cx="506027" cy="42612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61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220</TotalTime>
  <Words>42</Words>
  <Application>Microsoft Office PowerPoint</Application>
  <PresentationFormat>Widescreen</PresentationFormat>
  <Paragraphs>23</Paragraphs>
  <Slides>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Wingdings 3</vt:lpstr>
      <vt:lpstr>Facet</vt:lpstr>
      <vt:lpstr>DIRECT VENDOR INVOICE MANAGEMENT</vt:lpstr>
      <vt:lpstr>Database Flow Chart</vt:lpstr>
      <vt:lpstr>PowerPoint Presentation</vt:lpstr>
      <vt:lpstr>PROJECT DEMO</vt:lpstr>
      <vt:lpstr>THANK YOU!!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 VENDOR INVOICE MANAGEMENT</dc:title>
  <dc:creator>Alpana Chaphalkar</dc:creator>
  <cp:lastModifiedBy>Alpana Chaphalkar</cp:lastModifiedBy>
  <cp:revision>9</cp:revision>
  <dcterms:created xsi:type="dcterms:W3CDTF">2015-07-15T22:03:58Z</dcterms:created>
  <dcterms:modified xsi:type="dcterms:W3CDTF">2015-07-16T15:57:15Z</dcterms:modified>
</cp:coreProperties>
</file>